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65" r:id="rId4"/>
    <p:sldId id="267" r:id="rId5"/>
    <p:sldId id="266" r:id="rId6"/>
    <p:sldId id="269" r:id="rId7"/>
    <p:sldId id="258" r:id="rId8"/>
    <p:sldId id="259" r:id="rId9"/>
    <p:sldId id="268" r:id="rId10"/>
    <p:sldId id="261" r:id="rId11"/>
    <p:sldId id="260" r:id="rId12"/>
    <p:sldId id="262" r:id="rId13"/>
    <p:sldId id="263" r:id="rId14"/>
    <p:sldId id="264" r:id="rId15"/>
    <p:sldId id="25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343358-68F7-4F77-B1BC-CA348281150B}" type="datetimeFigureOut">
              <a:rPr lang="en-US" smtClean="0"/>
              <a:t>4/4/2013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43358-68F7-4F77-B1BC-CA348281150B}" type="datetimeFigureOut">
              <a:rPr lang="en-US" smtClean="0"/>
              <a:t>4/4/2013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43358-68F7-4F77-B1BC-CA348281150B}" type="datetimeFigureOut">
              <a:rPr lang="en-US" smtClean="0"/>
              <a:t>4/4/2013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343358-68F7-4F77-B1BC-CA348281150B}" type="datetimeFigureOut">
              <a:rPr lang="en-US" smtClean="0"/>
              <a:t>4/4/2013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343358-68F7-4F77-B1BC-CA348281150B}" type="datetimeFigureOut">
              <a:rPr lang="en-US" smtClean="0"/>
              <a:t>4/4/2013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343358-68F7-4F77-B1BC-CA348281150B}" type="datetimeFigureOut">
              <a:rPr lang="en-US" smtClean="0"/>
              <a:t>4/4/2013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343358-68F7-4F77-B1BC-CA348281150B}" type="datetimeFigureOut">
              <a:rPr lang="en-US" smtClean="0"/>
              <a:t>4/4/2013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343358-68F7-4F77-B1BC-CA348281150B}" type="datetimeFigureOut">
              <a:rPr lang="en-US" smtClean="0"/>
              <a:t>4/4/2013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43358-68F7-4F77-B1BC-CA348281150B}" type="datetimeFigureOut">
              <a:rPr lang="en-US" smtClean="0"/>
              <a:t>4/4/2013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343358-68F7-4F77-B1BC-CA348281150B}" type="datetimeFigureOut">
              <a:rPr lang="en-US" smtClean="0"/>
              <a:t>4/4/2013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343358-68F7-4F77-B1BC-CA348281150B}" type="datetimeFigureOut">
              <a:rPr lang="en-US" smtClean="0"/>
              <a:t>4/4/2013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CA8FBC-4C17-43A5-9131-90E52453738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43358-68F7-4F77-B1BC-CA348281150B}" type="datetimeFigureOut">
              <a:rPr lang="en-US" smtClean="0"/>
              <a:t>4/4/2013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CA8FBC-4C17-43A5-9131-90E52453738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Australian &amp; New Zealand Pop Culture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Australian Celebrities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Nicole Kidman (Moulin Rouge)</a:t>
            </a:r>
          </a:p>
          <a:p>
            <a:r>
              <a:rPr lang="en-US" dirty="0" smtClean="0"/>
              <a:t>Olivia Newton-John (Grease)</a:t>
            </a:r>
          </a:p>
          <a:p>
            <a:r>
              <a:rPr lang="en-US" dirty="0" smtClean="0"/>
              <a:t>Hugh </a:t>
            </a:r>
            <a:r>
              <a:rPr lang="en-US" dirty="0" err="1" smtClean="0"/>
              <a:t>Jackman</a:t>
            </a:r>
            <a:r>
              <a:rPr lang="en-US" dirty="0" smtClean="0"/>
              <a:t> (X-Men, Les </a:t>
            </a:r>
            <a:r>
              <a:rPr lang="en-US" dirty="0" err="1" smtClean="0"/>
              <a:t>Miserables</a:t>
            </a:r>
            <a:r>
              <a:rPr lang="en-US" dirty="0" smtClean="0"/>
              <a:t>)</a:t>
            </a:r>
            <a:endParaRPr lang="en-US" dirty="0"/>
          </a:p>
          <a:p>
            <a:r>
              <a:rPr lang="en-US" dirty="0" smtClean="0"/>
              <a:t>Naomi Watts  (King Kong, The Ring)</a:t>
            </a:r>
          </a:p>
          <a:p>
            <a:r>
              <a:rPr lang="en-US" dirty="0" smtClean="0"/>
              <a:t>Heath Ledger (Batman series, A Knight’s Tale)</a:t>
            </a:r>
          </a:p>
          <a:p>
            <a:r>
              <a:rPr lang="en-US" dirty="0" smtClean="0"/>
              <a:t>Russell Crowe (Gladiator)</a:t>
            </a:r>
          </a:p>
          <a:p>
            <a:r>
              <a:rPr lang="en-US" dirty="0" smtClean="0"/>
              <a:t>Chris &amp; Liam </a:t>
            </a:r>
            <a:r>
              <a:rPr lang="en-US" dirty="0" err="1" smtClean="0"/>
              <a:t>Hemsworth</a:t>
            </a:r>
            <a:r>
              <a:rPr lang="en-US" dirty="0" smtClean="0"/>
              <a:t> (Thor / The Last Song)</a:t>
            </a:r>
          </a:p>
          <a:p>
            <a:r>
              <a:rPr lang="en-US" dirty="0" smtClean="0"/>
              <a:t>Simon Baker (The Mentalist</a:t>
            </a:r>
          </a:p>
          <a:p>
            <a:r>
              <a:rPr lang="en-US" dirty="0" smtClean="0"/>
              <a:t>Poppy Montgomery (Without a Trace)</a:t>
            </a:r>
          </a:p>
          <a:p>
            <a:r>
              <a:rPr lang="en-US" dirty="0" smtClean="0"/>
              <a:t>Emilie de </a:t>
            </a:r>
            <a:r>
              <a:rPr lang="en-US" dirty="0" err="1" smtClean="0"/>
              <a:t>Ravin</a:t>
            </a:r>
            <a:r>
              <a:rPr lang="en-US" dirty="0" smtClean="0"/>
              <a:t> (Lost)</a:t>
            </a:r>
          </a:p>
          <a:p>
            <a:r>
              <a:rPr lang="en-US" dirty="0" smtClean="0"/>
              <a:t>Eric </a:t>
            </a:r>
            <a:r>
              <a:rPr lang="en-US" dirty="0" err="1" smtClean="0"/>
              <a:t>Bana</a:t>
            </a:r>
            <a:r>
              <a:rPr lang="en-US" dirty="0" smtClean="0"/>
              <a:t> (Incredible Hulk)</a:t>
            </a:r>
          </a:p>
          <a:p>
            <a:r>
              <a:rPr lang="en-US" dirty="0" smtClean="0"/>
              <a:t>Portia de Rossi (Ellen DeGeneres’ wife)</a:t>
            </a:r>
          </a:p>
          <a:p>
            <a:r>
              <a:rPr lang="en-US" dirty="0" smtClean="0"/>
              <a:t>Steve Irwin (Crocodile Hunter)</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blinds(horizontal)">
                                      <p:cBhvr>
                                        <p:cTn id="6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Australian Singers</a:t>
            </a:r>
            <a:endParaRPr lang="en-US" dirty="0"/>
          </a:p>
        </p:txBody>
      </p:sp>
      <p:sp>
        <p:nvSpPr>
          <p:cNvPr id="3" name="Content Placeholder 2"/>
          <p:cNvSpPr>
            <a:spLocks noGrp="1"/>
          </p:cNvSpPr>
          <p:nvPr>
            <p:ph idx="1"/>
          </p:nvPr>
        </p:nvSpPr>
        <p:spPr/>
        <p:txBody>
          <a:bodyPr/>
          <a:lstStyle/>
          <a:p>
            <a:r>
              <a:rPr lang="en-US" dirty="0" smtClean="0"/>
              <a:t>Kylie </a:t>
            </a:r>
            <a:r>
              <a:rPr lang="en-US" dirty="0" err="1" smtClean="0"/>
              <a:t>Minogue</a:t>
            </a:r>
            <a:endParaRPr lang="en-US" dirty="0" smtClean="0"/>
          </a:p>
          <a:p>
            <a:r>
              <a:rPr lang="en-US" dirty="0" smtClean="0"/>
              <a:t>Delta </a:t>
            </a:r>
            <a:r>
              <a:rPr lang="en-US" dirty="0" err="1" smtClean="0"/>
              <a:t>Goodrem</a:t>
            </a:r>
            <a:endParaRPr lang="en-US" dirty="0" smtClean="0"/>
          </a:p>
          <a:p>
            <a:r>
              <a:rPr lang="en-US" dirty="0" smtClean="0"/>
              <a:t>Natalie </a:t>
            </a:r>
            <a:r>
              <a:rPr lang="en-US" dirty="0" err="1" smtClean="0"/>
              <a:t>Imbruglia</a:t>
            </a:r>
            <a:endParaRPr lang="en-US" dirty="0" smtClean="0"/>
          </a:p>
          <a:p>
            <a:r>
              <a:rPr lang="en-US" dirty="0" smtClean="0"/>
              <a:t>Olivia Newton-John</a:t>
            </a:r>
          </a:p>
          <a:p>
            <a:r>
              <a:rPr lang="en-US" dirty="0" smtClean="0"/>
              <a:t>Missy Higgins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Zealand Celebrities</a:t>
            </a:r>
            <a:endParaRPr lang="en-US" dirty="0"/>
          </a:p>
        </p:txBody>
      </p:sp>
      <p:sp>
        <p:nvSpPr>
          <p:cNvPr id="3" name="Content Placeholder 2"/>
          <p:cNvSpPr>
            <a:spLocks noGrp="1"/>
          </p:cNvSpPr>
          <p:nvPr>
            <p:ph idx="1"/>
          </p:nvPr>
        </p:nvSpPr>
        <p:spPr/>
        <p:txBody>
          <a:bodyPr/>
          <a:lstStyle/>
          <a:p>
            <a:r>
              <a:rPr lang="en-US" dirty="0" smtClean="0"/>
              <a:t>Anna </a:t>
            </a:r>
            <a:r>
              <a:rPr lang="en-US" dirty="0" err="1" smtClean="0"/>
              <a:t>Paquin</a:t>
            </a:r>
            <a:r>
              <a:rPr lang="en-US" dirty="0" smtClean="0"/>
              <a:t> (True Blood)</a:t>
            </a:r>
          </a:p>
          <a:p>
            <a:r>
              <a:rPr lang="en-US" dirty="0" smtClean="0"/>
              <a:t>Peter Jackson (Lord of the Rings)</a:t>
            </a:r>
          </a:p>
          <a:p>
            <a:r>
              <a:rPr lang="en-US" dirty="0" smtClean="0"/>
              <a:t>Hayley </a:t>
            </a:r>
            <a:r>
              <a:rPr lang="en-US" dirty="0" err="1" smtClean="0"/>
              <a:t>Westenra</a:t>
            </a:r>
            <a:r>
              <a:rPr lang="en-US" dirty="0" smtClean="0"/>
              <a:t> (singer)</a:t>
            </a:r>
          </a:p>
          <a:p>
            <a:r>
              <a:rPr lang="en-US" dirty="0" smtClean="0"/>
              <a:t>Lucy Lawless (</a:t>
            </a:r>
            <a:r>
              <a:rPr lang="en-US" dirty="0" err="1" smtClean="0"/>
              <a:t>Xena</a:t>
            </a:r>
            <a:r>
              <a:rPr lang="en-US" dirty="0" smtClean="0"/>
              <a:t>: Warrior Princess)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Macadamia nuts</a:t>
            </a:r>
          </a:p>
          <a:p>
            <a:r>
              <a:rPr lang="en-US" dirty="0" smtClean="0"/>
              <a:t>Lamingtons (sponge cake with chocolate icing and shaved coconut cut into squares)</a:t>
            </a:r>
          </a:p>
          <a:p>
            <a:r>
              <a:rPr lang="en-US" dirty="0" err="1" smtClean="0"/>
              <a:t>Pavlova</a:t>
            </a:r>
            <a:r>
              <a:rPr lang="en-US" dirty="0" smtClean="0"/>
              <a:t> (meringue-based dessert with fruit &amp; whipped cream)</a:t>
            </a:r>
          </a:p>
          <a:p>
            <a:r>
              <a:rPr lang="en-US" dirty="0" smtClean="0"/>
              <a:t>Tim Tam (chocolate biscuit)</a:t>
            </a:r>
          </a:p>
          <a:p>
            <a:r>
              <a:rPr lang="en-US" dirty="0" smtClean="0"/>
              <a:t>Vegemite (spread put on toast)</a:t>
            </a:r>
          </a:p>
          <a:p>
            <a:r>
              <a:rPr lang="en-US" dirty="0" smtClean="0"/>
              <a:t>British pub food (fish &amp; chips, sausage rolls, meat pie, shepherd’s pie, cottage pie)</a:t>
            </a:r>
            <a:endParaRPr lang="en-US" dirty="0"/>
          </a:p>
        </p:txBody>
      </p:sp>
      <p:pic>
        <p:nvPicPr>
          <p:cNvPr id="2052" name="Picture 4" descr="lamington"/>
          <p:cNvPicPr>
            <a:picLocks noChangeAspect="1" noChangeArrowheads="1"/>
          </p:cNvPicPr>
          <p:nvPr/>
        </p:nvPicPr>
        <p:blipFill>
          <a:blip r:embed="rId2" cstate="print"/>
          <a:srcRect/>
          <a:stretch>
            <a:fillRect/>
          </a:stretch>
        </p:blipFill>
        <p:spPr bwMode="auto">
          <a:xfrm>
            <a:off x="5410200" y="0"/>
            <a:ext cx="3733800" cy="3733801"/>
          </a:xfrm>
          <a:prstGeom prst="rect">
            <a:avLst/>
          </a:prstGeom>
          <a:noFill/>
        </p:spPr>
      </p:pic>
      <p:pic>
        <p:nvPicPr>
          <p:cNvPr id="2054" name="Picture 6" descr="pavlova"/>
          <p:cNvPicPr>
            <a:picLocks noChangeAspect="1" noChangeArrowheads="1"/>
          </p:cNvPicPr>
          <p:nvPr/>
        </p:nvPicPr>
        <p:blipFill>
          <a:blip r:embed="rId3" cstate="print"/>
          <a:srcRect/>
          <a:stretch>
            <a:fillRect/>
          </a:stretch>
        </p:blipFill>
        <p:spPr bwMode="auto">
          <a:xfrm>
            <a:off x="0" y="0"/>
            <a:ext cx="4419600" cy="4419602"/>
          </a:xfrm>
          <a:prstGeom prst="rect">
            <a:avLst/>
          </a:prstGeom>
          <a:noFill/>
        </p:spPr>
      </p:pic>
      <p:pic>
        <p:nvPicPr>
          <p:cNvPr id="2056" name="Picture 8" descr="Tim Tam"/>
          <p:cNvPicPr>
            <a:picLocks noChangeAspect="1" noChangeArrowheads="1"/>
          </p:cNvPicPr>
          <p:nvPr/>
        </p:nvPicPr>
        <p:blipFill>
          <a:blip r:embed="rId4" cstate="print"/>
          <a:srcRect/>
          <a:stretch>
            <a:fillRect/>
          </a:stretch>
        </p:blipFill>
        <p:spPr bwMode="auto">
          <a:xfrm>
            <a:off x="5257800" y="2971798"/>
            <a:ext cx="3886200" cy="3886202"/>
          </a:xfrm>
          <a:prstGeom prst="rect">
            <a:avLst/>
          </a:prstGeom>
          <a:noFill/>
        </p:spPr>
      </p:pic>
      <p:pic>
        <p:nvPicPr>
          <p:cNvPr id="2058" name="Picture 10" descr="Vegemite"/>
          <p:cNvPicPr>
            <a:picLocks noChangeAspect="1" noChangeArrowheads="1"/>
          </p:cNvPicPr>
          <p:nvPr/>
        </p:nvPicPr>
        <p:blipFill>
          <a:blip r:embed="rId5" cstate="print"/>
          <a:srcRect/>
          <a:stretch>
            <a:fillRect/>
          </a:stretch>
        </p:blipFill>
        <p:spPr bwMode="auto">
          <a:xfrm>
            <a:off x="304800" y="3124198"/>
            <a:ext cx="3733800" cy="37338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ox(i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ox(i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052"/>
                                        </p:tgtEl>
                                        <p:attrNameLst>
                                          <p:attrName>style.visibility</p:attrName>
                                        </p:attrNameLst>
                                      </p:cBhvr>
                                      <p:to>
                                        <p:strVal val="visible"/>
                                      </p:to>
                                    </p:set>
                                    <p:animEffect transition="in" filter="blinds(horizontal)">
                                      <p:cBhvr>
                                        <p:cTn id="32" dur="500"/>
                                        <p:tgtEl>
                                          <p:spTgt spid="205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054"/>
                                        </p:tgtEl>
                                        <p:attrNameLst>
                                          <p:attrName>style.visibility</p:attrName>
                                        </p:attrNameLst>
                                      </p:cBhvr>
                                      <p:to>
                                        <p:strVal val="visible"/>
                                      </p:to>
                                    </p:set>
                                    <p:animEffect transition="in" filter="blinds(horizontal)">
                                      <p:cBhvr>
                                        <p:cTn id="37" dur="500"/>
                                        <p:tgtEl>
                                          <p:spTgt spid="2054"/>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056"/>
                                        </p:tgtEl>
                                        <p:attrNameLst>
                                          <p:attrName>style.visibility</p:attrName>
                                        </p:attrNameLst>
                                      </p:cBhvr>
                                      <p:to>
                                        <p:strVal val="visible"/>
                                      </p:to>
                                    </p:set>
                                    <p:animEffect transition="in" filter="box(in)">
                                      <p:cBhvr>
                                        <p:cTn id="42" dur="500"/>
                                        <p:tgtEl>
                                          <p:spTgt spid="2056"/>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058"/>
                                        </p:tgtEl>
                                        <p:attrNameLst>
                                          <p:attrName>style.visibility</p:attrName>
                                        </p:attrNameLst>
                                      </p:cBhvr>
                                      <p:to>
                                        <p:strVal val="visible"/>
                                      </p:to>
                                    </p:set>
                                    <p:animEffect transition="in" filter="box(in)">
                                      <p:cBhvr>
                                        <p:cTn id="47" dur="5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Drinks</a:t>
            </a:r>
            <a:endParaRPr lang="en-US" dirty="0"/>
          </a:p>
        </p:txBody>
      </p:sp>
      <p:sp>
        <p:nvSpPr>
          <p:cNvPr id="3" name="Content Placeholder 2"/>
          <p:cNvSpPr>
            <a:spLocks noGrp="1"/>
          </p:cNvSpPr>
          <p:nvPr>
            <p:ph idx="1"/>
          </p:nvPr>
        </p:nvSpPr>
        <p:spPr/>
        <p:txBody>
          <a:bodyPr/>
          <a:lstStyle/>
          <a:p>
            <a:r>
              <a:rPr lang="en-US" dirty="0" smtClean="0"/>
              <a:t>Bickford’s Creamy Soda</a:t>
            </a:r>
          </a:p>
          <a:p>
            <a:pPr>
              <a:buNone/>
            </a:pPr>
            <a:endParaRPr lang="en-US" dirty="0" smtClean="0"/>
          </a:p>
          <a:p>
            <a:r>
              <a:rPr lang="en-US" dirty="0" smtClean="0"/>
              <a:t>Kirks</a:t>
            </a:r>
          </a:p>
          <a:p>
            <a:pPr>
              <a:buNone/>
            </a:pPr>
            <a:endParaRPr lang="en-US" dirty="0" smtClean="0"/>
          </a:p>
          <a:p>
            <a:r>
              <a:rPr lang="en-US" dirty="0" err="1" smtClean="0"/>
              <a:t>Passiona</a:t>
            </a:r>
            <a:endParaRPr lang="en-US" dirty="0" smtClean="0"/>
          </a:p>
          <a:p>
            <a:endParaRPr lang="en-US" dirty="0" smtClean="0"/>
          </a:p>
          <a:p>
            <a:r>
              <a:rPr lang="en-US" dirty="0" smtClean="0"/>
              <a:t>Schweppes </a:t>
            </a:r>
            <a:r>
              <a:rPr lang="en-US" dirty="0" err="1" smtClean="0"/>
              <a:t>Agrum</a:t>
            </a:r>
            <a:r>
              <a:rPr lang="en-US" dirty="0" smtClean="0"/>
              <a:t> Citrus blend</a:t>
            </a:r>
          </a:p>
          <a:p>
            <a:endParaRPr lang="en-US" dirty="0"/>
          </a:p>
        </p:txBody>
      </p:sp>
      <p:pic>
        <p:nvPicPr>
          <p:cNvPr id="4" name="Picture 2" descr="http://singlikenooneslistening.files.wordpress.com/2011/05/kirks.jpg"/>
          <p:cNvPicPr>
            <a:picLocks noChangeAspect="1" noChangeArrowheads="1"/>
          </p:cNvPicPr>
          <p:nvPr/>
        </p:nvPicPr>
        <p:blipFill>
          <a:blip r:embed="rId2" cstate="print"/>
          <a:srcRect/>
          <a:stretch>
            <a:fillRect/>
          </a:stretch>
        </p:blipFill>
        <p:spPr bwMode="auto">
          <a:xfrm>
            <a:off x="3505200" y="2133600"/>
            <a:ext cx="1882273" cy="1524000"/>
          </a:xfrm>
          <a:prstGeom prst="rect">
            <a:avLst/>
          </a:prstGeom>
          <a:noFill/>
        </p:spPr>
      </p:pic>
      <p:pic>
        <p:nvPicPr>
          <p:cNvPr id="1026" name="Picture 2" descr="https://encrypted-tbn3.gstatic.com/images?q=tbn:ANd9GcTaoXvS_luf9XtidqypGjMKR5T3AeihCqOXsWjEhXNYEzWsDGtT"/>
          <p:cNvPicPr>
            <a:picLocks noChangeAspect="1" noChangeArrowheads="1"/>
          </p:cNvPicPr>
          <p:nvPr/>
        </p:nvPicPr>
        <p:blipFill>
          <a:blip r:embed="rId3" cstate="print"/>
          <a:srcRect/>
          <a:stretch>
            <a:fillRect/>
          </a:stretch>
        </p:blipFill>
        <p:spPr bwMode="auto">
          <a:xfrm>
            <a:off x="5613400" y="762000"/>
            <a:ext cx="2844800" cy="1828800"/>
          </a:xfrm>
          <a:prstGeom prst="rect">
            <a:avLst/>
          </a:prstGeom>
          <a:noFill/>
        </p:spPr>
      </p:pic>
      <p:pic>
        <p:nvPicPr>
          <p:cNvPr id="1028" name="Picture 4" descr="http://upload.wikimedia.org/wikipedia/en/thumb/3/3c/Passiona.png/100px-Passiona.png"/>
          <p:cNvPicPr>
            <a:picLocks noChangeAspect="1" noChangeArrowheads="1"/>
          </p:cNvPicPr>
          <p:nvPr/>
        </p:nvPicPr>
        <p:blipFill>
          <a:blip r:embed="rId4" cstate="print"/>
          <a:srcRect/>
          <a:stretch>
            <a:fillRect/>
          </a:stretch>
        </p:blipFill>
        <p:spPr bwMode="auto">
          <a:xfrm>
            <a:off x="5638800" y="3352800"/>
            <a:ext cx="952500" cy="1657351"/>
          </a:xfrm>
          <a:prstGeom prst="rect">
            <a:avLst/>
          </a:prstGeom>
          <a:noFill/>
        </p:spPr>
      </p:pic>
      <p:pic>
        <p:nvPicPr>
          <p:cNvPr id="1030" name="Picture 6" descr="http://www.schweppesaustralia.com.au/getattachment/e6542fe7-2a4e-4c32-bd5b-14deca1a5df6/Agrum-Collection.aspx"/>
          <p:cNvPicPr>
            <a:picLocks noChangeAspect="1" noChangeArrowheads="1"/>
          </p:cNvPicPr>
          <p:nvPr/>
        </p:nvPicPr>
        <p:blipFill>
          <a:blip r:embed="rId5" cstate="print"/>
          <a:srcRect/>
          <a:stretch>
            <a:fillRect/>
          </a:stretch>
        </p:blipFill>
        <p:spPr bwMode="auto">
          <a:xfrm>
            <a:off x="6858000" y="4419600"/>
            <a:ext cx="1524000" cy="221307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Australian/New Zealand slang vs. American</a:t>
            </a:r>
            <a:endParaRPr lang="en-US" sz="3600" dirty="0"/>
          </a:p>
        </p:txBody>
      </p:sp>
      <p:sp>
        <p:nvSpPr>
          <p:cNvPr id="5" name="Content Placeholder 4"/>
          <p:cNvSpPr>
            <a:spLocks noGrp="1"/>
          </p:cNvSpPr>
          <p:nvPr>
            <p:ph sz="half" idx="1"/>
          </p:nvPr>
        </p:nvSpPr>
        <p:spPr/>
        <p:txBody>
          <a:bodyPr>
            <a:normAutofit fontScale="70000" lnSpcReduction="20000"/>
          </a:bodyPr>
          <a:lstStyle/>
          <a:p>
            <a:r>
              <a:rPr lang="en-US" dirty="0" smtClean="0"/>
              <a:t>Lift</a:t>
            </a:r>
          </a:p>
          <a:p>
            <a:r>
              <a:rPr lang="en-US" dirty="0" err="1" smtClean="0"/>
              <a:t>Loo</a:t>
            </a:r>
            <a:endParaRPr lang="en-US" dirty="0" smtClean="0"/>
          </a:p>
          <a:p>
            <a:r>
              <a:rPr lang="en-US" dirty="0" smtClean="0"/>
              <a:t>Have tea</a:t>
            </a:r>
          </a:p>
          <a:p>
            <a:r>
              <a:rPr lang="en-US" dirty="0" err="1" smtClean="0"/>
              <a:t>Toastie</a:t>
            </a:r>
            <a:endParaRPr lang="en-US" dirty="0" smtClean="0"/>
          </a:p>
          <a:p>
            <a:r>
              <a:rPr lang="en-US" dirty="0" smtClean="0"/>
              <a:t>Jam</a:t>
            </a:r>
          </a:p>
          <a:p>
            <a:r>
              <a:rPr lang="en-US" dirty="0" smtClean="0"/>
              <a:t>Jelly</a:t>
            </a:r>
          </a:p>
          <a:p>
            <a:r>
              <a:rPr lang="en-US" dirty="0" smtClean="0"/>
              <a:t>Chips</a:t>
            </a:r>
          </a:p>
          <a:p>
            <a:r>
              <a:rPr lang="en-US" dirty="0" smtClean="0"/>
              <a:t>Crisps</a:t>
            </a:r>
          </a:p>
          <a:p>
            <a:r>
              <a:rPr lang="en-US" dirty="0" smtClean="0"/>
              <a:t>Biscuits</a:t>
            </a:r>
          </a:p>
          <a:p>
            <a:r>
              <a:rPr lang="en-US" dirty="0" smtClean="0"/>
              <a:t>Takeaway</a:t>
            </a:r>
          </a:p>
          <a:p>
            <a:r>
              <a:rPr lang="en-US" dirty="0" smtClean="0"/>
              <a:t>Dodgy</a:t>
            </a:r>
          </a:p>
          <a:p>
            <a:r>
              <a:rPr lang="en-US" dirty="0" smtClean="0"/>
              <a:t>Gutted</a:t>
            </a:r>
          </a:p>
          <a:p>
            <a:r>
              <a:rPr lang="en-US" dirty="0" smtClean="0"/>
              <a:t>Cheers</a:t>
            </a:r>
          </a:p>
          <a:p>
            <a:r>
              <a:rPr lang="en-US" dirty="0" smtClean="0"/>
              <a:t>plaster</a:t>
            </a:r>
            <a:endParaRPr lang="en-US" dirty="0"/>
          </a:p>
        </p:txBody>
      </p:sp>
      <p:sp>
        <p:nvSpPr>
          <p:cNvPr id="6" name="Content Placeholder 5"/>
          <p:cNvSpPr>
            <a:spLocks noGrp="1"/>
          </p:cNvSpPr>
          <p:nvPr>
            <p:ph sz="half" idx="2"/>
          </p:nvPr>
        </p:nvSpPr>
        <p:spPr/>
        <p:txBody>
          <a:bodyPr>
            <a:normAutofit fontScale="70000" lnSpcReduction="20000"/>
          </a:bodyPr>
          <a:lstStyle/>
          <a:p>
            <a:r>
              <a:rPr lang="en-US" dirty="0" smtClean="0"/>
              <a:t>Elevator</a:t>
            </a:r>
          </a:p>
          <a:p>
            <a:r>
              <a:rPr lang="en-US" dirty="0" smtClean="0"/>
              <a:t>Bathroom</a:t>
            </a:r>
          </a:p>
          <a:p>
            <a:r>
              <a:rPr lang="en-US" dirty="0" smtClean="0"/>
              <a:t>Eat dinner</a:t>
            </a:r>
          </a:p>
          <a:p>
            <a:r>
              <a:rPr lang="en-US" dirty="0" smtClean="0"/>
              <a:t>Grilled cheese</a:t>
            </a:r>
          </a:p>
          <a:p>
            <a:r>
              <a:rPr lang="en-US" dirty="0" smtClean="0"/>
              <a:t>Jelly</a:t>
            </a:r>
          </a:p>
          <a:p>
            <a:r>
              <a:rPr lang="en-US" dirty="0" smtClean="0"/>
              <a:t>Jell-O</a:t>
            </a:r>
          </a:p>
          <a:p>
            <a:r>
              <a:rPr lang="en-US" dirty="0" smtClean="0"/>
              <a:t>French fries</a:t>
            </a:r>
          </a:p>
          <a:p>
            <a:r>
              <a:rPr lang="en-US" dirty="0" smtClean="0"/>
              <a:t>Chips</a:t>
            </a:r>
          </a:p>
          <a:p>
            <a:r>
              <a:rPr lang="en-US" dirty="0" smtClean="0"/>
              <a:t>Cookies</a:t>
            </a:r>
          </a:p>
          <a:p>
            <a:r>
              <a:rPr lang="en-US" dirty="0" smtClean="0"/>
              <a:t>Takeout</a:t>
            </a:r>
          </a:p>
          <a:p>
            <a:r>
              <a:rPr lang="en-US" dirty="0" smtClean="0"/>
              <a:t>Bad or sneaky</a:t>
            </a:r>
          </a:p>
          <a:p>
            <a:r>
              <a:rPr lang="en-US" dirty="0" smtClean="0"/>
              <a:t>If something goes wrong</a:t>
            </a:r>
          </a:p>
          <a:p>
            <a:r>
              <a:rPr lang="en-US" dirty="0" smtClean="0"/>
              <a:t>Thank you</a:t>
            </a:r>
          </a:p>
          <a:p>
            <a:r>
              <a:rPr lang="en-US" dirty="0" smtClean="0"/>
              <a:t>Band-Aid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linds(horizontal)">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box(in)">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blinds(horizontal)">
                                      <p:cBhvr>
                                        <p:cTn id="27" dur="500"/>
                                        <p:tgtEl>
                                          <p:spTgt spid="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box(in)">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Effect transition="in" filter="box(in)">
                                      <p:cBhvr>
                                        <p:cTn id="37" dur="500"/>
                                        <p:tgtEl>
                                          <p:spTgt spid="5">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6">
                                            <p:txEl>
                                              <p:pRg st="3" end="3"/>
                                            </p:txEl>
                                          </p:spTgt>
                                        </p:tgtEl>
                                        <p:attrNameLst>
                                          <p:attrName>style.visibility</p:attrName>
                                        </p:attrNameLst>
                                      </p:cBhvr>
                                      <p:to>
                                        <p:strVal val="visible"/>
                                      </p:to>
                                    </p:set>
                                    <p:animEffect transition="in" filter="blinds(horizontal)">
                                      <p:cBhvr>
                                        <p:cTn id="42" dur="500"/>
                                        <p:tgtEl>
                                          <p:spTgt spid="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Effect transition="in" filter="blinds(horizontal)">
                                      <p:cBhvr>
                                        <p:cTn id="47" dur="500"/>
                                        <p:tgtEl>
                                          <p:spTgt spid="5">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blinds(horizontal)">
                                      <p:cBhvr>
                                        <p:cTn id="52" dur="500"/>
                                        <p:tgtEl>
                                          <p:spTgt spid="6">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5">
                                            <p:txEl>
                                              <p:pRg st="5" end="5"/>
                                            </p:txEl>
                                          </p:spTgt>
                                        </p:tgtEl>
                                        <p:attrNameLst>
                                          <p:attrName>style.visibility</p:attrName>
                                        </p:attrNameLst>
                                      </p:cBhvr>
                                      <p:to>
                                        <p:strVal val="visible"/>
                                      </p:to>
                                    </p:set>
                                    <p:animEffect transition="in" filter="box(in)">
                                      <p:cBhvr>
                                        <p:cTn id="57" dur="500"/>
                                        <p:tgtEl>
                                          <p:spTgt spid="5">
                                            <p:txEl>
                                              <p:pRg st="5" end="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6">
                                            <p:txEl>
                                              <p:pRg st="5" end="5"/>
                                            </p:txEl>
                                          </p:spTgt>
                                        </p:tgtEl>
                                        <p:attrNameLst>
                                          <p:attrName>style.visibility</p:attrName>
                                        </p:attrNameLst>
                                      </p:cBhvr>
                                      <p:to>
                                        <p:strVal val="visible"/>
                                      </p:to>
                                    </p:set>
                                    <p:animEffect transition="in" filter="blinds(horizontal)">
                                      <p:cBhvr>
                                        <p:cTn id="62" dur="500"/>
                                        <p:tgtEl>
                                          <p:spTgt spid="6">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5">
                                            <p:txEl>
                                              <p:pRg st="6" end="6"/>
                                            </p:txEl>
                                          </p:spTgt>
                                        </p:tgtEl>
                                        <p:attrNameLst>
                                          <p:attrName>style.visibility</p:attrName>
                                        </p:attrNameLst>
                                      </p:cBhvr>
                                      <p:to>
                                        <p:strVal val="visible"/>
                                      </p:to>
                                    </p:set>
                                    <p:animEffect transition="in" filter="blinds(horizontal)">
                                      <p:cBhvr>
                                        <p:cTn id="67" dur="500"/>
                                        <p:tgtEl>
                                          <p:spTgt spid="5">
                                            <p:txEl>
                                              <p:pRg st="6" end="6"/>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6">
                                            <p:txEl>
                                              <p:pRg st="6" end="6"/>
                                            </p:txEl>
                                          </p:spTgt>
                                        </p:tgtEl>
                                        <p:attrNameLst>
                                          <p:attrName>style.visibility</p:attrName>
                                        </p:attrNameLst>
                                      </p:cBhvr>
                                      <p:to>
                                        <p:strVal val="visible"/>
                                      </p:to>
                                    </p:set>
                                    <p:animEffect transition="in" filter="box(in)">
                                      <p:cBhvr>
                                        <p:cTn id="72" dur="500"/>
                                        <p:tgtEl>
                                          <p:spTgt spid="6">
                                            <p:txEl>
                                              <p:pRg st="6" end="6"/>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5">
                                            <p:txEl>
                                              <p:pRg st="7" end="7"/>
                                            </p:txEl>
                                          </p:spTgt>
                                        </p:tgtEl>
                                        <p:attrNameLst>
                                          <p:attrName>style.visibility</p:attrName>
                                        </p:attrNameLst>
                                      </p:cBhvr>
                                      <p:to>
                                        <p:strVal val="visible"/>
                                      </p:to>
                                    </p:set>
                                    <p:animEffect transition="in" filter="blinds(horizontal)">
                                      <p:cBhvr>
                                        <p:cTn id="77" dur="500"/>
                                        <p:tgtEl>
                                          <p:spTgt spid="5">
                                            <p:txEl>
                                              <p:pRg st="7" end="7"/>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nodeType="clickEffect">
                                  <p:stCondLst>
                                    <p:cond delay="0"/>
                                  </p:stCondLst>
                                  <p:childTnLst>
                                    <p:set>
                                      <p:cBhvr>
                                        <p:cTn id="81" dur="1" fill="hold">
                                          <p:stCondLst>
                                            <p:cond delay="0"/>
                                          </p:stCondLst>
                                        </p:cTn>
                                        <p:tgtEl>
                                          <p:spTgt spid="6">
                                            <p:txEl>
                                              <p:pRg st="7" end="7"/>
                                            </p:txEl>
                                          </p:spTgt>
                                        </p:tgtEl>
                                        <p:attrNameLst>
                                          <p:attrName>style.visibility</p:attrName>
                                        </p:attrNameLst>
                                      </p:cBhvr>
                                      <p:to>
                                        <p:strVal val="visible"/>
                                      </p:to>
                                    </p:set>
                                    <p:animEffect transition="in" filter="box(in)">
                                      <p:cBhvr>
                                        <p:cTn id="82" dur="500"/>
                                        <p:tgtEl>
                                          <p:spTgt spid="6">
                                            <p:txEl>
                                              <p:pRg st="7" end="7"/>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nodeType="clickEffect">
                                  <p:stCondLst>
                                    <p:cond delay="0"/>
                                  </p:stCondLst>
                                  <p:childTnLst>
                                    <p:set>
                                      <p:cBhvr>
                                        <p:cTn id="86" dur="1" fill="hold">
                                          <p:stCondLst>
                                            <p:cond delay="0"/>
                                          </p:stCondLst>
                                        </p:cTn>
                                        <p:tgtEl>
                                          <p:spTgt spid="5">
                                            <p:txEl>
                                              <p:pRg st="8" end="8"/>
                                            </p:txEl>
                                          </p:spTgt>
                                        </p:tgtEl>
                                        <p:attrNameLst>
                                          <p:attrName>style.visibility</p:attrName>
                                        </p:attrNameLst>
                                      </p:cBhvr>
                                      <p:to>
                                        <p:strVal val="visible"/>
                                      </p:to>
                                    </p:set>
                                    <p:animEffect transition="in" filter="box(in)">
                                      <p:cBhvr>
                                        <p:cTn id="87" dur="500"/>
                                        <p:tgtEl>
                                          <p:spTgt spid="5">
                                            <p:txEl>
                                              <p:pRg st="8" end="8"/>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nodeType="clickEffect">
                                  <p:stCondLst>
                                    <p:cond delay="0"/>
                                  </p:stCondLst>
                                  <p:childTnLst>
                                    <p:set>
                                      <p:cBhvr>
                                        <p:cTn id="91" dur="1" fill="hold">
                                          <p:stCondLst>
                                            <p:cond delay="0"/>
                                          </p:stCondLst>
                                        </p:cTn>
                                        <p:tgtEl>
                                          <p:spTgt spid="6">
                                            <p:txEl>
                                              <p:pRg st="8" end="8"/>
                                            </p:txEl>
                                          </p:spTgt>
                                        </p:tgtEl>
                                        <p:attrNameLst>
                                          <p:attrName>style.visibility</p:attrName>
                                        </p:attrNameLst>
                                      </p:cBhvr>
                                      <p:to>
                                        <p:strVal val="visible"/>
                                      </p:to>
                                    </p:set>
                                    <p:animEffect transition="in" filter="box(in)">
                                      <p:cBhvr>
                                        <p:cTn id="92" dur="500"/>
                                        <p:tgtEl>
                                          <p:spTgt spid="6">
                                            <p:txEl>
                                              <p:pRg st="8" end="8"/>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nodeType="clickEffect">
                                  <p:stCondLst>
                                    <p:cond delay="0"/>
                                  </p:stCondLst>
                                  <p:childTnLst>
                                    <p:set>
                                      <p:cBhvr>
                                        <p:cTn id="96" dur="1" fill="hold">
                                          <p:stCondLst>
                                            <p:cond delay="0"/>
                                          </p:stCondLst>
                                        </p:cTn>
                                        <p:tgtEl>
                                          <p:spTgt spid="5">
                                            <p:txEl>
                                              <p:pRg st="9" end="9"/>
                                            </p:txEl>
                                          </p:spTgt>
                                        </p:tgtEl>
                                        <p:attrNameLst>
                                          <p:attrName>style.visibility</p:attrName>
                                        </p:attrNameLst>
                                      </p:cBhvr>
                                      <p:to>
                                        <p:strVal val="visible"/>
                                      </p:to>
                                    </p:set>
                                    <p:animEffect transition="in" filter="box(in)">
                                      <p:cBhvr>
                                        <p:cTn id="97" dur="500"/>
                                        <p:tgtEl>
                                          <p:spTgt spid="5">
                                            <p:txEl>
                                              <p:pRg st="9" end="9"/>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6">
                                            <p:txEl>
                                              <p:pRg st="9" end="9"/>
                                            </p:txEl>
                                          </p:spTgt>
                                        </p:tgtEl>
                                        <p:attrNameLst>
                                          <p:attrName>style.visibility</p:attrName>
                                        </p:attrNameLst>
                                      </p:cBhvr>
                                      <p:to>
                                        <p:strVal val="visible"/>
                                      </p:to>
                                    </p:set>
                                    <p:animEffect transition="in" filter="blinds(horizontal)">
                                      <p:cBhvr>
                                        <p:cTn id="102" dur="500"/>
                                        <p:tgtEl>
                                          <p:spTgt spid="6">
                                            <p:txEl>
                                              <p:pRg st="9" end="9"/>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4" presetClass="entr" presetSubtype="16" fill="hold" nodeType="clickEffect">
                                  <p:stCondLst>
                                    <p:cond delay="0"/>
                                  </p:stCondLst>
                                  <p:childTnLst>
                                    <p:set>
                                      <p:cBhvr>
                                        <p:cTn id="106" dur="1" fill="hold">
                                          <p:stCondLst>
                                            <p:cond delay="0"/>
                                          </p:stCondLst>
                                        </p:cTn>
                                        <p:tgtEl>
                                          <p:spTgt spid="5">
                                            <p:txEl>
                                              <p:pRg st="10" end="10"/>
                                            </p:txEl>
                                          </p:spTgt>
                                        </p:tgtEl>
                                        <p:attrNameLst>
                                          <p:attrName>style.visibility</p:attrName>
                                        </p:attrNameLst>
                                      </p:cBhvr>
                                      <p:to>
                                        <p:strVal val="visible"/>
                                      </p:to>
                                    </p:set>
                                    <p:animEffect transition="in" filter="box(in)">
                                      <p:cBhvr>
                                        <p:cTn id="107" dur="500"/>
                                        <p:tgtEl>
                                          <p:spTgt spid="5">
                                            <p:txEl>
                                              <p:pRg st="10" end="1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4" presetClass="entr" presetSubtype="16" fill="hold" nodeType="clickEffect">
                                  <p:stCondLst>
                                    <p:cond delay="0"/>
                                  </p:stCondLst>
                                  <p:childTnLst>
                                    <p:set>
                                      <p:cBhvr>
                                        <p:cTn id="111" dur="1" fill="hold">
                                          <p:stCondLst>
                                            <p:cond delay="0"/>
                                          </p:stCondLst>
                                        </p:cTn>
                                        <p:tgtEl>
                                          <p:spTgt spid="6">
                                            <p:txEl>
                                              <p:pRg st="10" end="10"/>
                                            </p:txEl>
                                          </p:spTgt>
                                        </p:tgtEl>
                                        <p:attrNameLst>
                                          <p:attrName>style.visibility</p:attrName>
                                        </p:attrNameLst>
                                      </p:cBhvr>
                                      <p:to>
                                        <p:strVal val="visible"/>
                                      </p:to>
                                    </p:set>
                                    <p:animEffect transition="in" filter="box(in)">
                                      <p:cBhvr>
                                        <p:cTn id="112" dur="500"/>
                                        <p:tgtEl>
                                          <p:spTgt spid="6">
                                            <p:txEl>
                                              <p:pRg st="10" end="10"/>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4" presetClass="entr" presetSubtype="16" fill="hold" nodeType="clickEffect">
                                  <p:stCondLst>
                                    <p:cond delay="0"/>
                                  </p:stCondLst>
                                  <p:childTnLst>
                                    <p:set>
                                      <p:cBhvr>
                                        <p:cTn id="116" dur="1" fill="hold">
                                          <p:stCondLst>
                                            <p:cond delay="0"/>
                                          </p:stCondLst>
                                        </p:cTn>
                                        <p:tgtEl>
                                          <p:spTgt spid="5">
                                            <p:txEl>
                                              <p:pRg st="11" end="11"/>
                                            </p:txEl>
                                          </p:spTgt>
                                        </p:tgtEl>
                                        <p:attrNameLst>
                                          <p:attrName>style.visibility</p:attrName>
                                        </p:attrNameLst>
                                      </p:cBhvr>
                                      <p:to>
                                        <p:strVal val="visible"/>
                                      </p:to>
                                    </p:set>
                                    <p:animEffect transition="in" filter="box(in)">
                                      <p:cBhvr>
                                        <p:cTn id="117" dur="500"/>
                                        <p:tgtEl>
                                          <p:spTgt spid="5">
                                            <p:txEl>
                                              <p:pRg st="11" end="11"/>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4" presetClass="entr" presetSubtype="16" fill="hold" nodeType="clickEffect">
                                  <p:stCondLst>
                                    <p:cond delay="0"/>
                                  </p:stCondLst>
                                  <p:childTnLst>
                                    <p:set>
                                      <p:cBhvr>
                                        <p:cTn id="121" dur="1" fill="hold">
                                          <p:stCondLst>
                                            <p:cond delay="0"/>
                                          </p:stCondLst>
                                        </p:cTn>
                                        <p:tgtEl>
                                          <p:spTgt spid="6">
                                            <p:txEl>
                                              <p:pRg st="11" end="11"/>
                                            </p:txEl>
                                          </p:spTgt>
                                        </p:tgtEl>
                                        <p:attrNameLst>
                                          <p:attrName>style.visibility</p:attrName>
                                        </p:attrNameLst>
                                      </p:cBhvr>
                                      <p:to>
                                        <p:strVal val="visible"/>
                                      </p:to>
                                    </p:set>
                                    <p:animEffect transition="in" filter="box(in)">
                                      <p:cBhvr>
                                        <p:cTn id="122" dur="500"/>
                                        <p:tgtEl>
                                          <p:spTgt spid="6">
                                            <p:txEl>
                                              <p:pRg st="11" end="11"/>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nodeType="clickEffect">
                                  <p:stCondLst>
                                    <p:cond delay="0"/>
                                  </p:stCondLst>
                                  <p:childTnLst>
                                    <p:set>
                                      <p:cBhvr>
                                        <p:cTn id="126" dur="1" fill="hold">
                                          <p:stCondLst>
                                            <p:cond delay="0"/>
                                          </p:stCondLst>
                                        </p:cTn>
                                        <p:tgtEl>
                                          <p:spTgt spid="5">
                                            <p:txEl>
                                              <p:pRg st="12" end="12"/>
                                            </p:txEl>
                                          </p:spTgt>
                                        </p:tgtEl>
                                        <p:attrNameLst>
                                          <p:attrName>style.visibility</p:attrName>
                                        </p:attrNameLst>
                                      </p:cBhvr>
                                      <p:to>
                                        <p:strVal val="visible"/>
                                      </p:to>
                                    </p:set>
                                    <p:animEffect transition="in" filter="box(in)">
                                      <p:cBhvr>
                                        <p:cTn id="127" dur="500"/>
                                        <p:tgtEl>
                                          <p:spTgt spid="5">
                                            <p:txEl>
                                              <p:pRg st="12" end="12"/>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4" presetClass="entr" presetSubtype="16" fill="hold" nodeType="clickEffect">
                                  <p:stCondLst>
                                    <p:cond delay="0"/>
                                  </p:stCondLst>
                                  <p:childTnLst>
                                    <p:set>
                                      <p:cBhvr>
                                        <p:cTn id="131" dur="1" fill="hold">
                                          <p:stCondLst>
                                            <p:cond delay="0"/>
                                          </p:stCondLst>
                                        </p:cTn>
                                        <p:tgtEl>
                                          <p:spTgt spid="6">
                                            <p:txEl>
                                              <p:pRg st="12" end="12"/>
                                            </p:txEl>
                                          </p:spTgt>
                                        </p:tgtEl>
                                        <p:attrNameLst>
                                          <p:attrName>style.visibility</p:attrName>
                                        </p:attrNameLst>
                                      </p:cBhvr>
                                      <p:to>
                                        <p:strVal val="visible"/>
                                      </p:to>
                                    </p:set>
                                    <p:animEffect transition="in" filter="box(in)">
                                      <p:cBhvr>
                                        <p:cTn id="132" dur="500"/>
                                        <p:tgtEl>
                                          <p:spTgt spid="6">
                                            <p:txEl>
                                              <p:pRg st="12" end="12"/>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4" presetClass="entr" presetSubtype="16" fill="hold" nodeType="clickEffect">
                                  <p:stCondLst>
                                    <p:cond delay="0"/>
                                  </p:stCondLst>
                                  <p:childTnLst>
                                    <p:set>
                                      <p:cBhvr>
                                        <p:cTn id="136" dur="1" fill="hold">
                                          <p:stCondLst>
                                            <p:cond delay="0"/>
                                          </p:stCondLst>
                                        </p:cTn>
                                        <p:tgtEl>
                                          <p:spTgt spid="5">
                                            <p:txEl>
                                              <p:pRg st="13" end="13"/>
                                            </p:txEl>
                                          </p:spTgt>
                                        </p:tgtEl>
                                        <p:attrNameLst>
                                          <p:attrName>style.visibility</p:attrName>
                                        </p:attrNameLst>
                                      </p:cBhvr>
                                      <p:to>
                                        <p:strVal val="visible"/>
                                      </p:to>
                                    </p:set>
                                    <p:animEffect transition="in" filter="box(in)">
                                      <p:cBhvr>
                                        <p:cTn id="137" dur="500"/>
                                        <p:tgtEl>
                                          <p:spTgt spid="5">
                                            <p:txEl>
                                              <p:pRg st="13" end="13"/>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4" presetClass="entr" presetSubtype="16" fill="hold" nodeType="clickEffect">
                                  <p:stCondLst>
                                    <p:cond delay="0"/>
                                  </p:stCondLst>
                                  <p:childTnLst>
                                    <p:set>
                                      <p:cBhvr>
                                        <p:cTn id="141" dur="1" fill="hold">
                                          <p:stCondLst>
                                            <p:cond delay="0"/>
                                          </p:stCondLst>
                                        </p:cTn>
                                        <p:tgtEl>
                                          <p:spTgt spid="6">
                                            <p:txEl>
                                              <p:pRg st="13" end="13"/>
                                            </p:txEl>
                                          </p:spTgt>
                                        </p:tgtEl>
                                        <p:attrNameLst>
                                          <p:attrName>style.visibility</p:attrName>
                                        </p:attrNameLst>
                                      </p:cBhvr>
                                      <p:to>
                                        <p:strVal val="visible"/>
                                      </p:to>
                                    </p:set>
                                    <p:animEffect transition="in" filter="box(in)">
                                      <p:cBhvr>
                                        <p:cTn id="142" dur="5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Average salary in Australia: $90,000</a:t>
            </a:r>
          </a:p>
          <a:p>
            <a:r>
              <a:rPr lang="en-US" dirty="0" smtClean="0"/>
              <a:t>Population: 22.6 million</a:t>
            </a:r>
          </a:p>
          <a:p>
            <a:endParaRPr lang="en-US" dirty="0"/>
          </a:p>
          <a:p>
            <a:r>
              <a:rPr lang="en-US" dirty="0" smtClean="0"/>
              <a:t>Average salary in New Zealand: $70,000</a:t>
            </a:r>
          </a:p>
          <a:p>
            <a:r>
              <a:rPr lang="en-US" dirty="0" smtClean="0"/>
              <a:t>Population: 4.4 million</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Australian Flag</a:t>
            </a:r>
            <a:endParaRPr lang="en-US" dirty="0"/>
          </a:p>
        </p:txBody>
      </p:sp>
      <p:sp>
        <p:nvSpPr>
          <p:cNvPr id="6" name="Content Placeholder 5"/>
          <p:cNvSpPr>
            <a:spLocks noGrp="1"/>
          </p:cNvSpPr>
          <p:nvPr>
            <p:ph sz="half" idx="1"/>
          </p:nvPr>
        </p:nvSpPr>
        <p:spPr/>
        <p:txBody>
          <a:bodyPr>
            <a:normAutofit fontScale="70000" lnSpcReduction="20000"/>
          </a:bodyPr>
          <a:lstStyle/>
          <a:p>
            <a:endParaRPr lang="en-US"/>
          </a:p>
        </p:txBody>
      </p:sp>
      <p:sp>
        <p:nvSpPr>
          <p:cNvPr id="7" name="Content Placeholder 6"/>
          <p:cNvSpPr>
            <a:spLocks noGrp="1"/>
          </p:cNvSpPr>
          <p:nvPr>
            <p:ph sz="half" idx="2"/>
          </p:nvPr>
        </p:nvSpPr>
        <p:spPr/>
        <p:txBody>
          <a:bodyPr>
            <a:normAutofit fontScale="70000" lnSpcReduction="20000"/>
          </a:bodyPr>
          <a:lstStyle/>
          <a:p>
            <a:r>
              <a:rPr lang="en-US" dirty="0" smtClean="0"/>
              <a:t>contains union flag of the UK</a:t>
            </a:r>
          </a:p>
          <a:p>
            <a:pPr lvl="1"/>
            <a:r>
              <a:rPr lang="en-US" dirty="0" smtClean="0"/>
              <a:t>Symbolizing Australia’s links to the UK</a:t>
            </a:r>
          </a:p>
          <a:p>
            <a:r>
              <a:rPr lang="en-US" dirty="0" smtClean="0"/>
              <a:t>The stars of the Southern Cross on the right </a:t>
            </a:r>
            <a:endParaRPr lang="en-US" dirty="0"/>
          </a:p>
          <a:p>
            <a:pPr lvl="1"/>
            <a:r>
              <a:rPr lang="en-US" dirty="0" smtClean="0"/>
              <a:t>Indicates Australia’s geographical location</a:t>
            </a:r>
          </a:p>
          <a:p>
            <a:r>
              <a:rPr lang="en-US" dirty="0" smtClean="0"/>
              <a:t>Seven pointed Federation star in bottom left </a:t>
            </a:r>
          </a:p>
          <a:p>
            <a:pPr lvl="1"/>
            <a:r>
              <a:rPr lang="en-US" dirty="0" smtClean="0"/>
              <a:t>Represents the six states and territories of Australia</a:t>
            </a:r>
          </a:p>
          <a:p>
            <a:r>
              <a:rPr lang="en-US" dirty="0" smtClean="0"/>
              <a:t>National colors: green and gold</a:t>
            </a:r>
          </a:p>
          <a:p>
            <a:r>
              <a:rPr lang="en-US" dirty="0" smtClean="0"/>
              <a:t>National anthem:  “Advance Australia Fair” (1984)</a:t>
            </a:r>
          </a:p>
          <a:p>
            <a:r>
              <a:rPr lang="en-US" dirty="0" smtClean="0"/>
              <a:t>National flower: Golden Wattle</a:t>
            </a:r>
          </a:p>
        </p:txBody>
      </p:sp>
      <p:pic>
        <p:nvPicPr>
          <p:cNvPr id="22530" name="Picture 2" descr="http://upload.wikimedia.org/wikipedia/commons/thumb/8/88/Flag_of_Australia_%28converted%29.svg/220px-Flag_of_Australia_%28converted%29.svg.png"/>
          <p:cNvPicPr>
            <a:picLocks noChangeAspect="1" noChangeArrowheads="1"/>
          </p:cNvPicPr>
          <p:nvPr/>
        </p:nvPicPr>
        <p:blipFill>
          <a:blip r:embed="rId2" cstate="print"/>
          <a:srcRect/>
          <a:stretch>
            <a:fillRect/>
          </a:stretch>
        </p:blipFill>
        <p:spPr bwMode="auto">
          <a:xfrm>
            <a:off x="76200" y="1752600"/>
            <a:ext cx="4495800" cy="2247902"/>
          </a:xfrm>
          <a:prstGeom prst="rect">
            <a:avLst/>
          </a:prstGeom>
          <a:noFill/>
        </p:spPr>
      </p:pic>
      <p:pic>
        <p:nvPicPr>
          <p:cNvPr id="22532" name="Picture 4" descr="https://encrypted-tbn3.gstatic.com/images?q=tbn:ANd9GcTlzldX-S2LbPAJOZse-T8dmCmIOhKwj-wMjNG4MZll_PyNpWnJEg"/>
          <p:cNvPicPr>
            <a:picLocks noChangeAspect="1" noChangeArrowheads="1"/>
          </p:cNvPicPr>
          <p:nvPr/>
        </p:nvPicPr>
        <p:blipFill>
          <a:blip r:embed="rId3" cstate="print"/>
          <a:srcRect/>
          <a:stretch>
            <a:fillRect/>
          </a:stretch>
        </p:blipFill>
        <p:spPr bwMode="auto">
          <a:xfrm>
            <a:off x="2133600" y="4495800"/>
            <a:ext cx="2254794"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500"/>
                                        <p:tgtEl>
                                          <p:spTgt spid="7">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ox(in)">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blinds(horizontal)">
                                      <p:cBhvr>
                                        <p:cTn id="15" dur="500"/>
                                        <p:tgtEl>
                                          <p:spTgt spid="7">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blinds(horizontal)">
                                      <p:cBhvr>
                                        <p:cTn id="18" dur="500"/>
                                        <p:tgtEl>
                                          <p:spTgt spid="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box(in)">
                                      <p:cBhvr>
                                        <p:cTn id="23" dur="500"/>
                                        <p:tgtEl>
                                          <p:spTgt spid="7">
                                            <p:txEl>
                                              <p:pRg st="4" end="4"/>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box(in)">
                                      <p:cBhvr>
                                        <p:cTn id="26" dur="500"/>
                                        <p:tgtEl>
                                          <p:spTgt spid="7">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blinds(horizontal)">
                                      <p:cBhvr>
                                        <p:cTn id="31" dur="500"/>
                                        <p:tgtEl>
                                          <p:spTgt spid="7">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7">
                                            <p:txEl>
                                              <p:pRg st="7" end="7"/>
                                            </p:txEl>
                                          </p:spTgt>
                                        </p:tgtEl>
                                        <p:attrNameLst>
                                          <p:attrName>style.visibility</p:attrName>
                                        </p:attrNameLst>
                                      </p:cBhvr>
                                      <p:to>
                                        <p:strVal val="visible"/>
                                      </p:to>
                                    </p:set>
                                    <p:animEffect transition="in" filter="box(in)">
                                      <p:cBhvr>
                                        <p:cTn id="36" dur="500"/>
                                        <p:tgtEl>
                                          <p:spTgt spid="7">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Effect transition="in" filter="box(in)">
                                      <p:cBhvr>
                                        <p:cTn id="41" dur="500"/>
                                        <p:tgtEl>
                                          <p:spTgt spid="7">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nodeType="clickEffect">
                                  <p:stCondLst>
                                    <p:cond delay="0"/>
                                  </p:stCondLst>
                                  <p:childTnLst>
                                    <p:set>
                                      <p:cBhvr>
                                        <p:cTn id="45" dur="1" fill="hold">
                                          <p:stCondLst>
                                            <p:cond delay="0"/>
                                          </p:stCondLst>
                                        </p:cTn>
                                        <p:tgtEl>
                                          <p:spTgt spid="22532"/>
                                        </p:tgtEl>
                                        <p:attrNameLst>
                                          <p:attrName>style.visibility</p:attrName>
                                        </p:attrNameLst>
                                      </p:cBhvr>
                                      <p:to>
                                        <p:strVal val="visible"/>
                                      </p:to>
                                    </p:set>
                                    <p:animEffect transition="in" filter="box(in)">
                                      <p:cBhvr>
                                        <p:cTn id="46" dur="5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 Australia Fair lyrics</a:t>
            </a:r>
            <a:endParaRPr lang="en-US" dirty="0"/>
          </a:p>
        </p:txBody>
      </p:sp>
      <p:sp>
        <p:nvSpPr>
          <p:cNvPr id="3" name="Content Placeholder 2"/>
          <p:cNvSpPr>
            <a:spLocks noGrp="1"/>
          </p:cNvSpPr>
          <p:nvPr>
            <p:ph sz="half" idx="1"/>
          </p:nvPr>
        </p:nvSpPr>
        <p:spPr/>
        <p:txBody>
          <a:bodyPr>
            <a:normAutofit fontScale="85000" lnSpcReduction="20000"/>
          </a:bodyPr>
          <a:lstStyle/>
          <a:p>
            <a:pPr>
              <a:buNone/>
            </a:pPr>
            <a:r>
              <a:rPr lang="en-US" dirty="0" smtClean="0"/>
              <a:t>Verse 1 </a:t>
            </a:r>
          </a:p>
          <a:p>
            <a:r>
              <a:rPr lang="en-US" dirty="0" smtClean="0"/>
              <a:t>Australians all let us rejoice, For we are young and free; We've golden soil and wealth for toil; Our home is girt by sea; Our land abounds in nature's gifts Of beauty rich and rare; In history's page, let every stage Advance Australia Fair. In joyful strains then let us sing, Advance Australia Fair. </a:t>
            </a:r>
            <a:endParaRPr lang="en-US" dirty="0"/>
          </a:p>
        </p:txBody>
      </p:sp>
      <p:sp>
        <p:nvSpPr>
          <p:cNvPr id="4" name="Content Placeholder 3"/>
          <p:cNvSpPr>
            <a:spLocks noGrp="1"/>
          </p:cNvSpPr>
          <p:nvPr>
            <p:ph sz="half" idx="2"/>
          </p:nvPr>
        </p:nvSpPr>
        <p:spPr/>
        <p:txBody>
          <a:bodyPr>
            <a:normAutofit fontScale="85000" lnSpcReduction="20000"/>
          </a:bodyPr>
          <a:lstStyle/>
          <a:p>
            <a:pPr>
              <a:buNone/>
            </a:pPr>
            <a:r>
              <a:rPr lang="en-US" dirty="0" smtClean="0"/>
              <a:t>Verse 2 </a:t>
            </a:r>
          </a:p>
          <a:p>
            <a:r>
              <a:rPr lang="en-US" dirty="0" smtClean="0"/>
              <a:t>Beneath our radiant Southern Cross We'll toil with hearts and hands; To make this Commonwealth of ours Renowned of all the lands; For those who've come across the seas We've boundless plains to share; With courage let us all combine To Advance Australia Fair. In joyful strains then let us sing, Advance Australia Fair.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Zealand Flag (1902)</a:t>
            </a:r>
            <a:endParaRPr lang="en-US" dirty="0"/>
          </a:p>
        </p:txBody>
      </p:sp>
      <p:sp>
        <p:nvSpPr>
          <p:cNvPr id="3" name="Content Placeholder 2"/>
          <p:cNvSpPr>
            <a:spLocks noGrp="1"/>
          </p:cNvSpPr>
          <p:nvPr>
            <p:ph sz="half" idx="1"/>
          </p:nvPr>
        </p:nvSpPr>
        <p:spPr/>
        <p:txBody>
          <a:bodyPr>
            <a:normAutofit fontScale="77500" lnSpcReduction="20000"/>
          </a:bodyPr>
          <a:lstStyle/>
          <a:p>
            <a:endParaRPr lang="en-US"/>
          </a:p>
        </p:txBody>
      </p:sp>
      <p:sp>
        <p:nvSpPr>
          <p:cNvPr id="4" name="Content Placeholder 3"/>
          <p:cNvSpPr>
            <a:spLocks noGrp="1"/>
          </p:cNvSpPr>
          <p:nvPr>
            <p:ph sz="half" idx="2"/>
          </p:nvPr>
        </p:nvSpPr>
        <p:spPr/>
        <p:txBody>
          <a:bodyPr>
            <a:normAutofit fontScale="77500" lnSpcReduction="20000"/>
          </a:bodyPr>
          <a:lstStyle/>
          <a:p>
            <a:r>
              <a:rPr lang="en-US" dirty="0" smtClean="0"/>
              <a:t>contains union flag of the UK</a:t>
            </a:r>
          </a:p>
          <a:p>
            <a:pPr lvl="1"/>
            <a:r>
              <a:rPr lang="en-US" dirty="0" smtClean="0"/>
              <a:t>Symbolizing Australia’s links to the UK</a:t>
            </a:r>
          </a:p>
          <a:p>
            <a:r>
              <a:rPr lang="en-US" dirty="0" smtClean="0"/>
              <a:t>The stars of the Southern Cross on the right </a:t>
            </a:r>
          </a:p>
          <a:p>
            <a:pPr lvl="1"/>
            <a:r>
              <a:rPr lang="en-US" dirty="0" smtClean="0"/>
              <a:t>Indicates New Zealand’s geographical location</a:t>
            </a:r>
          </a:p>
          <a:p>
            <a:r>
              <a:rPr lang="en-US" dirty="0" smtClean="0"/>
              <a:t>National colors: white/silver, red</a:t>
            </a:r>
          </a:p>
          <a:p>
            <a:r>
              <a:rPr lang="en-US" dirty="0" smtClean="0"/>
              <a:t>National anthem: 1) God Save the Queen &amp; 2) God Defend New Zealand</a:t>
            </a:r>
          </a:p>
          <a:p>
            <a:r>
              <a:rPr lang="en-US" dirty="0" smtClean="0"/>
              <a:t>National bird: the Kiwi (flightless bird) </a:t>
            </a:r>
          </a:p>
          <a:p>
            <a:endParaRPr lang="en-US" dirty="0"/>
          </a:p>
        </p:txBody>
      </p:sp>
      <p:pic>
        <p:nvPicPr>
          <p:cNvPr id="23554" name="Picture 2" descr="Flag of New Zealand.svg"/>
          <p:cNvPicPr>
            <a:picLocks noChangeAspect="1" noChangeArrowheads="1"/>
          </p:cNvPicPr>
          <p:nvPr/>
        </p:nvPicPr>
        <p:blipFill>
          <a:blip r:embed="rId2" cstate="print"/>
          <a:srcRect/>
          <a:stretch>
            <a:fillRect/>
          </a:stretch>
        </p:blipFill>
        <p:spPr bwMode="auto">
          <a:xfrm>
            <a:off x="457200" y="1600200"/>
            <a:ext cx="4038600" cy="2019300"/>
          </a:xfrm>
          <a:prstGeom prst="rect">
            <a:avLst/>
          </a:prstGeom>
          <a:noFill/>
        </p:spPr>
      </p:pic>
      <p:pic>
        <p:nvPicPr>
          <p:cNvPr id="23556" name="Picture 4" descr="https://encrypted-tbn2.gstatic.com/images?q=tbn:ANd9GcSGKG_Y26ReFG24EP6brWt4OGr_5dNrcRPa8bXDsAl65xcraQOy"/>
          <p:cNvPicPr>
            <a:picLocks noChangeAspect="1" noChangeArrowheads="1"/>
          </p:cNvPicPr>
          <p:nvPr/>
        </p:nvPicPr>
        <p:blipFill>
          <a:blip r:embed="rId3" cstate="print"/>
          <a:srcRect/>
          <a:stretch>
            <a:fillRect/>
          </a:stretch>
        </p:blipFill>
        <p:spPr bwMode="auto">
          <a:xfrm>
            <a:off x="1371600" y="4191000"/>
            <a:ext cx="3048000" cy="198448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linds(horizontal)">
                                      <p:cBhvr>
                                        <p:cTn id="15" dur="500"/>
                                        <p:tgtEl>
                                          <p:spTgt spid="4">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blinds(horizontal)">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blinds(horizontal)">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blinds(horizontal)">
                                      <p:cBhvr>
                                        <p:cTn id="28" dur="500"/>
                                        <p:tgtEl>
                                          <p:spTgt spid="4">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box(in)">
                                      <p:cBhvr>
                                        <p:cTn id="3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God Defend New Zealand lyrics</a:t>
            </a:r>
            <a:endParaRPr lang="en-US" dirty="0"/>
          </a:p>
        </p:txBody>
      </p:sp>
      <p:sp>
        <p:nvSpPr>
          <p:cNvPr id="3" name="Content Placeholder 2"/>
          <p:cNvSpPr>
            <a:spLocks noGrp="1"/>
          </p:cNvSpPr>
          <p:nvPr>
            <p:ph sz="half" idx="1"/>
          </p:nvPr>
        </p:nvSpPr>
        <p:spPr/>
        <p:txBody>
          <a:bodyPr>
            <a:normAutofit fontScale="85000" lnSpcReduction="20000"/>
          </a:bodyPr>
          <a:lstStyle/>
          <a:p>
            <a:pPr>
              <a:buNone/>
            </a:pPr>
            <a:r>
              <a:rPr lang="en-US" dirty="0" smtClean="0"/>
              <a:t>Verse 1: </a:t>
            </a:r>
          </a:p>
          <a:p>
            <a:pPr>
              <a:buNone/>
            </a:pPr>
            <a:r>
              <a:rPr lang="en-US" b="1" dirty="0" err="1" smtClean="0"/>
              <a:t>Māori</a:t>
            </a:r>
            <a:r>
              <a:rPr lang="en-US" b="1" dirty="0" smtClean="0"/>
              <a:t> verse: "Aotearoa"</a:t>
            </a:r>
            <a:endParaRPr lang="en-US" dirty="0" smtClean="0"/>
          </a:p>
          <a:p>
            <a:r>
              <a:rPr lang="en-US" dirty="0" smtClean="0"/>
              <a:t>E </a:t>
            </a:r>
            <a:r>
              <a:rPr lang="en-US" dirty="0" err="1" smtClean="0"/>
              <a:t>Ihowā</a:t>
            </a:r>
            <a:r>
              <a:rPr lang="en-US" dirty="0" smtClean="0"/>
              <a:t> </a:t>
            </a:r>
            <a:r>
              <a:rPr lang="en-US" dirty="0" err="1" smtClean="0"/>
              <a:t>Atua</a:t>
            </a:r>
            <a:r>
              <a:rPr lang="en-US" dirty="0" smtClean="0"/>
              <a:t>, O </a:t>
            </a:r>
            <a:r>
              <a:rPr lang="en-US" dirty="0" err="1" smtClean="0"/>
              <a:t>ngā</a:t>
            </a:r>
            <a:r>
              <a:rPr lang="en-US" dirty="0" smtClean="0"/>
              <a:t> </a:t>
            </a:r>
            <a:r>
              <a:rPr lang="en-US" dirty="0" err="1" smtClean="0"/>
              <a:t>iwi</a:t>
            </a:r>
            <a:r>
              <a:rPr lang="en-US" dirty="0" smtClean="0"/>
              <a:t> </a:t>
            </a:r>
            <a:r>
              <a:rPr lang="en-US" dirty="0" err="1" smtClean="0"/>
              <a:t>mātou</a:t>
            </a:r>
            <a:r>
              <a:rPr lang="en-US" dirty="0" smtClean="0"/>
              <a:t> </a:t>
            </a:r>
            <a:r>
              <a:rPr lang="en-US" dirty="0" err="1" smtClean="0"/>
              <a:t>rā</a:t>
            </a:r>
            <a:r>
              <a:rPr lang="en-US" dirty="0" smtClean="0"/>
              <a:t> </a:t>
            </a:r>
            <a:r>
              <a:rPr lang="en-US" dirty="0" err="1" smtClean="0"/>
              <a:t>Āta</a:t>
            </a:r>
            <a:r>
              <a:rPr lang="en-US" dirty="0" smtClean="0"/>
              <a:t> </a:t>
            </a:r>
            <a:r>
              <a:rPr lang="en-US" dirty="0" err="1" smtClean="0"/>
              <a:t>whakarangona</a:t>
            </a:r>
            <a:r>
              <a:rPr lang="en-US" dirty="0" smtClean="0"/>
              <a:t>; Me </a:t>
            </a:r>
            <a:r>
              <a:rPr lang="en-US" dirty="0" err="1" smtClean="0"/>
              <a:t>aroha</a:t>
            </a:r>
            <a:r>
              <a:rPr lang="en-US" dirty="0" smtClean="0"/>
              <a:t> </a:t>
            </a:r>
            <a:r>
              <a:rPr lang="en-US" dirty="0" err="1" smtClean="0"/>
              <a:t>noa</a:t>
            </a:r>
            <a:r>
              <a:rPr lang="en-US" dirty="0" smtClean="0"/>
              <a:t> Kia </a:t>
            </a:r>
            <a:r>
              <a:rPr lang="en-US" dirty="0" err="1" smtClean="0"/>
              <a:t>hua</a:t>
            </a:r>
            <a:r>
              <a:rPr lang="en-US" dirty="0" smtClean="0"/>
              <a:t> </a:t>
            </a:r>
            <a:r>
              <a:rPr lang="en-US" dirty="0" err="1" smtClean="0"/>
              <a:t>ko</a:t>
            </a:r>
            <a:r>
              <a:rPr lang="en-US" dirty="0" smtClean="0"/>
              <a:t> </a:t>
            </a:r>
            <a:r>
              <a:rPr lang="en-US" dirty="0" err="1" smtClean="0"/>
              <a:t>te</a:t>
            </a:r>
            <a:r>
              <a:rPr lang="en-US" dirty="0" smtClean="0"/>
              <a:t> </a:t>
            </a:r>
            <a:r>
              <a:rPr lang="en-US" dirty="0" err="1" smtClean="0"/>
              <a:t>pai</a:t>
            </a:r>
            <a:r>
              <a:rPr lang="en-US" dirty="0" smtClean="0"/>
              <a:t>; Kia tau </a:t>
            </a:r>
            <a:r>
              <a:rPr lang="en-US" dirty="0" err="1" smtClean="0"/>
              <a:t>tō</a:t>
            </a:r>
            <a:r>
              <a:rPr lang="en-US" dirty="0" smtClean="0"/>
              <a:t> </a:t>
            </a:r>
            <a:r>
              <a:rPr lang="en-US" dirty="0" err="1" smtClean="0"/>
              <a:t>atawhai</a:t>
            </a:r>
            <a:r>
              <a:rPr lang="en-US" dirty="0" smtClean="0"/>
              <a:t>; </a:t>
            </a:r>
            <a:r>
              <a:rPr lang="en-US" dirty="0" err="1" smtClean="0"/>
              <a:t>Manaakitia</a:t>
            </a:r>
            <a:r>
              <a:rPr lang="en-US" dirty="0" smtClean="0"/>
              <a:t> </a:t>
            </a:r>
            <a:r>
              <a:rPr lang="en-US" dirty="0" err="1" smtClean="0"/>
              <a:t>mai</a:t>
            </a:r>
            <a:r>
              <a:rPr lang="en-US" dirty="0" smtClean="0"/>
              <a:t> Aotearoa </a:t>
            </a:r>
          </a:p>
          <a:p>
            <a:pPr>
              <a:buNone/>
            </a:pPr>
            <a:r>
              <a:rPr lang="en-US" b="1" dirty="0" smtClean="0"/>
              <a:t>English translation</a:t>
            </a:r>
          </a:p>
          <a:p>
            <a:r>
              <a:rPr lang="en-US" i="1" dirty="0" smtClean="0"/>
              <a:t>O Lord, God,</a:t>
            </a:r>
            <a:r>
              <a:rPr lang="en-US" dirty="0" smtClean="0"/>
              <a:t> </a:t>
            </a:r>
            <a:r>
              <a:rPr lang="en-US" i="1" dirty="0" smtClean="0"/>
              <a:t>of all people</a:t>
            </a:r>
            <a:r>
              <a:rPr lang="en-US" dirty="0" smtClean="0"/>
              <a:t> </a:t>
            </a:r>
            <a:r>
              <a:rPr lang="en-US" i="1" dirty="0" smtClean="0"/>
              <a:t>Listen to us,</a:t>
            </a:r>
            <a:r>
              <a:rPr lang="en-US" dirty="0" smtClean="0"/>
              <a:t> </a:t>
            </a:r>
            <a:r>
              <a:rPr lang="en-US" i="1" dirty="0" smtClean="0"/>
              <a:t>Cherish us</a:t>
            </a:r>
            <a:r>
              <a:rPr lang="en-US" dirty="0" smtClean="0"/>
              <a:t> </a:t>
            </a:r>
            <a:r>
              <a:rPr lang="en-US" i="1" dirty="0" smtClean="0"/>
              <a:t>May good flourish,</a:t>
            </a:r>
            <a:r>
              <a:rPr lang="en-US" dirty="0" smtClean="0"/>
              <a:t> </a:t>
            </a:r>
            <a:r>
              <a:rPr lang="en-US" i="1" dirty="0" smtClean="0"/>
              <a:t>May your blessings flow.</a:t>
            </a:r>
            <a:r>
              <a:rPr lang="en-US" dirty="0" smtClean="0"/>
              <a:t> </a:t>
            </a:r>
            <a:r>
              <a:rPr lang="en-US" i="1" dirty="0" smtClean="0"/>
              <a:t>Defend</a:t>
            </a:r>
            <a:r>
              <a:rPr lang="en-US" dirty="0" smtClean="0"/>
              <a:t> </a:t>
            </a:r>
            <a:r>
              <a:rPr lang="en-US" i="1" dirty="0" smtClean="0"/>
              <a:t>Aotearoa</a:t>
            </a:r>
            <a:r>
              <a:rPr lang="en-US" dirty="0" smtClean="0"/>
              <a:t> </a:t>
            </a:r>
            <a:endParaRPr lang="en-US" dirty="0"/>
          </a:p>
        </p:txBody>
      </p:sp>
      <p:sp>
        <p:nvSpPr>
          <p:cNvPr id="4" name="Content Placeholder 3"/>
          <p:cNvSpPr>
            <a:spLocks noGrp="1"/>
          </p:cNvSpPr>
          <p:nvPr>
            <p:ph sz="half" idx="2"/>
          </p:nvPr>
        </p:nvSpPr>
        <p:spPr/>
        <p:txBody>
          <a:bodyPr>
            <a:normAutofit fontScale="85000" lnSpcReduction="20000"/>
          </a:bodyPr>
          <a:lstStyle/>
          <a:p>
            <a:pPr>
              <a:buNone/>
            </a:pPr>
            <a:r>
              <a:rPr lang="en-US" dirty="0" smtClean="0"/>
              <a:t>Verse 2: </a:t>
            </a:r>
          </a:p>
          <a:p>
            <a:r>
              <a:rPr lang="en-US" dirty="0" smtClean="0"/>
              <a:t>God of Nations at Thy feet, In the bonds of love we meet, Hear our voices, we entreat, God defend our free land. Guard Pacific's triple star From the shafts of strife and war, Make her praises heard afar, God defend New Zealand.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Television</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No censorship</a:t>
            </a:r>
          </a:p>
          <a:p>
            <a:pPr lvl="1"/>
            <a:r>
              <a:rPr lang="en-US" dirty="0" smtClean="0"/>
              <a:t>TV shows and programming during primetime will show nudity and use profanity</a:t>
            </a:r>
          </a:p>
          <a:p>
            <a:pPr lvl="1"/>
            <a:r>
              <a:rPr lang="en-US" dirty="0" smtClean="0"/>
              <a:t>Shows like “Nightline” and “20/20” in New Zealand featured segments on prostitution</a:t>
            </a:r>
          </a:p>
          <a:p>
            <a:r>
              <a:rPr lang="en-US" dirty="0" smtClean="0"/>
              <a:t>Lots of shows are syndicated from US</a:t>
            </a:r>
          </a:p>
          <a:p>
            <a:pPr lvl="1"/>
            <a:r>
              <a:rPr lang="en-US" dirty="0" smtClean="0"/>
              <a:t>1-2 seasons behind</a:t>
            </a:r>
          </a:p>
          <a:p>
            <a:pPr lvl="1"/>
            <a:r>
              <a:rPr lang="en-US" dirty="0" smtClean="0"/>
              <a:t>Big Bang Theory, NCIS, Bones, Grey’s Anatomy</a:t>
            </a:r>
          </a:p>
          <a:p>
            <a:r>
              <a:rPr lang="en-US" dirty="0" smtClean="0"/>
              <a:t>Australian versions of US shows</a:t>
            </a:r>
          </a:p>
          <a:p>
            <a:pPr lvl="1"/>
            <a:r>
              <a:rPr lang="en-US" dirty="0" smtClean="0"/>
              <a:t>The Voice, So You Think You Can Dance, X Factor, Australian Idol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ox(in)">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ox(in)">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ox(in)">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box(in)">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Fashion</a:t>
            </a:r>
            <a:endParaRPr lang="en-US" dirty="0"/>
          </a:p>
        </p:txBody>
      </p:sp>
      <p:sp>
        <p:nvSpPr>
          <p:cNvPr id="3" name="Content Placeholder 2"/>
          <p:cNvSpPr>
            <a:spLocks noGrp="1"/>
          </p:cNvSpPr>
          <p:nvPr>
            <p:ph idx="1"/>
          </p:nvPr>
        </p:nvSpPr>
        <p:spPr/>
        <p:txBody>
          <a:bodyPr/>
          <a:lstStyle/>
          <a:p>
            <a:r>
              <a:rPr lang="en-US" dirty="0" smtClean="0"/>
              <a:t>Fashion trends make their way to Australia &amp; New Zealand after going across Europe, but before making it to the United States</a:t>
            </a:r>
          </a:p>
          <a:p>
            <a:pPr lvl="1"/>
            <a:r>
              <a:rPr lang="en-US" dirty="0" err="1" smtClean="0"/>
              <a:t>Cardis</a:t>
            </a:r>
            <a:r>
              <a:rPr lang="en-US" dirty="0" smtClean="0"/>
              <a:t> (cardigans)</a:t>
            </a:r>
          </a:p>
          <a:p>
            <a:pPr lvl="1"/>
            <a:r>
              <a:rPr lang="en-US" dirty="0" smtClean="0"/>
              <a:t>Jumper (sweater)</a:t>
            </a:r>
          </a:p>
          <a:p>
            <a:pPr lvl="1"/>
            <a:r>
              <a:rPr lang="en-US" dirty="0" err="1" smtClean="0"/>
              <a:t>Ugg</a:t>
            </a:r>
            <a:r>
              <a:rPr lang="en-US" dirty="0" smtClean="0"/>
              <a:t> boots</a:t>
            </a:r>
          </a:p>
          <a:p>
            <a:pPr lvl="1"/>
            <a:r>
              <a:rPr lang="en-US" dirty="0" smtClean="0"/>
              <a:t>Platform high heels</a:t>
            </a:r>
          </a:p>
        </p:txBody>
      </p:sp>
      <p:pic>
        <p:nvPicPr>
          <p:cNvPr id="6146" name="Picture 2" descr="https://encrypted-tbn0.gstatic.com/images?q=tbn:ANd9GcSgNKOH7Sr9qF2xRSAUo4eC5bu2uQYrqC_kr63pDKnIUDutd0HqBw"/>
          <p:cNvPicPr>
            <a:picLocks noChangeAspect="1" noChangeArrowheads="1"/>
          </p:cNvPicPr>
          <p:nvPr/>
        </p:nvPicPr>
        <p:blipFill>
          <a:blip r:embed="rId2" cstate="print"/>
          <a:srcRect/>
          <a:stretch>
            <a:fillRect/>
          </a:stretch>
        </p:blipFill>
        <p:spPr bwMode="auto">
          <a:xfrm>
            <a:off x="5334000" y="3429000"/>
            <a:ext cx="2971800" cy="282967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Sports</a:t>
            </a:r>
            <a:endParaRPr lang="en-US" dirty="0"/>
          </a:p>
        </p:txBody>
      </p:sp>
      <p:sp>
        <p:nvSpPr>
          <p:cNvPr id="3" name="Content Placeholder 2"/>
          <p:cNvSpPr>
            <a:spLocks noGrp="1"/>
          </p:cNvSpPr>
          <p:nvPr>
            <p:ph idx="1"/>
          </p:nvPr>
        </p:nvSpPr>
        <p:spPr/>
        <p:txBody>
          <a:bodyPr/>
          <a:lstStyle/>
          <a:p>
            <a:r>
              <a:rPr lang="en-US" dirty="0" smtClean="0"/>
              <a:t>Cricket</a:t>
            </a:r>
          </a:p>
          <a:p>
            <a:r>
              <a:rPr lang="en-US" dirty="0" smtClean="0"/>
              <a:t>Rugby</a:t>
            </a:r>
          </a:p>
          <a:p>
            <a:r>
              <a:rPr lang="en-US" dirty="0" smtClean="0"/>
              <a:t>Football (soccer)</a:t>
            </a:r>
          </a:p>
          <a:p>
            <a:r>
              <a:rPr lang="en-US" dirty="0" smtClean="0"/>
              <a:t>Netball (form of basketball)</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1022</TotalTime>
  <Words>783</Words>
  <Application>Microsoft Office PowerPoint</Application>
  <PresentationFormat>On-screen Show (4:3)</PresentationFormat>
  <Paragraphs>126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Australian &amp; New Zealand Pop Culture</vt:lpstr>
      <vt:lpstr>Slide 2</vt:lpstr>
      <vt:lpstr>Australian Flag</vt:lpstr>
      <vt:lpstr>Advance Australia Fair lyrics</vt:lpstr>
      <vt:lpstr>New Zealand Flag (1902)</vt:lpstr>
      <vt:lpstr>God Defend New Zealand lyrics</vt:lpstr>
      <vt:lpstr>Television</vt:lpstr>
      <vt:lpstr>Fashion</vt:lpstr>
      <vt:lpstr>Sports</vt:lpstr>
      <vt:lpstr>Australian Celebrities</vt:lpstr>
      <vt:lpstr>Australian Singers</vt:lpstr>
      <vt:lpstr>New Zealand Celebrities</vt:lpstr>
      <vt:lpstr>Food</vt:lpstr>
      <vt:lpstr>Drinks</vt:lpstr>
      <vt:lpstr>Australian/New Zealand slang vs. American</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27</cp:revision>
  <dcterms:created xsi:type="dcterms:W3CDTF">2013-04-04T18:20:00Z</dcterms:created>
  <dcterms:modified xsi:type="dcterms:W3CDTF">2013-04-05T11:22:01Z</dcterms:modified>
</cp:coreProperties>
</file>